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5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74" r:id="rId12"/>
    <p:sldId id="273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3" r:id="rId22"/>
    <p:sldId id="284" r:id="rId23"/>
    <p:sldId id="285" r:id="rId24"/>
    <p:sldId id="287" r:id="rId25"/>
    <p:sldId id="288" r:id="rId26"/>
    <p:sldId id="290" r:id="rId27"/>
    <p:sldId id="291" r:id="rId28"/>
    <p:sldId id="292" r:id="rId29"/>
    <p:sldId id="289" r:id="rId30"/>
    <p:sldId id="293" r:id="rId31"/>
    <p:sldId id="294" r:id="rId32"/>
    <p:sldId id="295" r:id="rId33"/>
    <p:sldId id="296" r:id="rId34"/>
    <p:sldId id="297" r:id="rId35"/>
    <p:sldId id="298" r:id="rId36"/>
    <p:sldId id="299" r:id="rId37"/>
    <p:sldId id="300" r:id="rId38"/>
    <p:sldId id="301" r:id="rId39"/>
    <p:sldId id="302" r:id="rId40"/>
    <p:sldId id="303" r:id="rId41"/>
    <p:sldId id="304" r:id="rId42"/>
    <p:sldId id="307" r:id="rId43"/>
    <p:sldId id="308" r:id="rId44"/>
    <p:sldId id="309" r:id="rId45"/>
    <p:sldId id="310" r:id="rId46"/>
    <p:sldId id="311" r:id="rId47"/>
    <p:sldId id="305" r:id="rId48"/>
    <p:sldId id="306" r:id="rId49"/>
  </p:sldIdLst>
  <p:sldSz cx="9144000" cy="5143500" type="screen16x9"/>
  <p:notesSz cx="6858000" cy="9144000"/>
  <p:defaultTextStyle>
    <a:defPPr>
      <a:defRPr lang="ro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738" y="-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92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zitiv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o-RO" smtClean="0"/>
              <a:t>Clic pentru editare stil titlu</a:t>
            </a:r>
            <a:endParaRPr lang="ro-RO"/>
          </a:p>
        </p:txBody>
      </p:sp>
      <p:sp>
        <p:nvSpPr>
          <p:cNvPr id="3" name="Subtitlu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o-RO" smtClean="0"/>
              <a:t>Clic pentru a edita stilul de subtitlu</a:t>
            </a:r>
            <a:endParaRPr lang="ro-RO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70E1E-1533-4F95-BC9E-AC047F170FF0}" type="datetimeFigureOut">
              <a:rPr lang="ro-RO" smtClean="0"/>
              <a:t>14.09.2012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FF537-AAAE-4F36-92C6-BCC1ACA949A7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838807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u și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Clic pentru editare stil titlu</a:t>
            </a:r>
            <a:endParaRPr lang="ro-RO"/>
          </a:p>
        </p:txBody>
      </p:sp>
      <p:sp>
        <p:nvSpPr>
          <p:cNvPr id="3" name="Substituent conțin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70E1E-1533-4F95-BC9E-AC047F170FF0}" type="datetimeFigureOut">
              <a:rPr lang="ro-RO" smtClean="0"/>
              <a:t>14.09.2012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FF537-AAAE-4F36-92C6-BCC1ACA949A7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727941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ntet secți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o-RO" smtClean="0"/>
              <a:t>Clic pentru editare stil titlu</a:t>
            </a:r>
            <a:endParaRPr lang="ro-RO"/>
          </a:p>
        </p:txBody>
      </p:sp>
      <p:sp>
        <p:nvSpPr>
          <p:cNvPr id="3" name="Substituent text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 smtClean="0"/>
              <a:t>Clic pentru editare stiluri text Coordonator</a:t>
            </a:r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70E1E-1533-4F95-BC9E-AC047F170FF0}" type="datetimeFigureOut">
              <a:rPr lang="ro-RO" smtClean="0"/>
              <a:t>14.09.2012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FF537-AAAE-4F36-92C6-BCC1ACA949A7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612028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uă tipuri de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Clic pentru editare stil titlu</a:t>
            </a:r>
            <a:endParaRPr lang="ro-RO"/>
          </a:p>
        </p:txBody>
      </p:sp>
      <p:sp>
        <p:nvSpPr>
          <p:cNvPr id="3" name="Substituent conținut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conținut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5" name="Substituent dată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70E1E-1533-4F95-BC9E-AC047F170FF0}" type="datetimeFigureOut">
              <a:rPr lang="ro-RO" smtClean="0"/>
              <a:t>14.09.2012</a:t>
            </a:fld>
            <a:endParaRPr lang="ro-RO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FF537-AAAE-4F36-92C6-BCC1ACA949A7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4716012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ț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o-RO" smtClean="0"/>
              <a:t>Clic pentru editare stil titlu</a:t>
            </a:r>
            <a:endParaRPr lang="ro-RO"/>
          </a:p>
        </p:txBody>
      </p:sp>
      <p:sp>
        <p:nvSpPr>
          <p:cNvPr id="3" name="Substituent text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 smtClean="0"/>
              <a:t>Clic pentru editare stiluri text Coordonator</a:t>
            </a:r>
          </a:p>
        </p:txBody>
      </p:sp>
      <p:sp>
        <p:nvSpPr>
          <p:cNvPr id="4" name="Substituent conținut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5" name="Substituent text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 smtClean="0"/>
              <a:t>Clic pentru editare stiluri text Coordonator</a:t>
            </a:r>
          </a:p>
        </p:txBody>
      </p:sp>
      <p:sp>
        <p:nvSpPr>
          <p:cNvPr id="6" name="Substituent conținut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7" name="Substituent dată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70E1E-1533-4F95-BC9E-AC047F170FF0}" type="datetimeFigureOut">
              <a:rPr lang="ro-RO" smtClean="0"/>
              <a:t>14.09.2012</a:t>
            </a:fld>
            <a:endParaRPr lang="ro-RO"/>
          </a:p>
        </p:txBody>
      </p:sp>
      <p:sp>
        <p:nvSpPr>
          <p:cNvPr id="8" name="Substituent subsol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9" name="Substituent număr diapozitiv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FF537-AAAE-4F36-92C6-BCC1ACA949A7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057945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ar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Clic pentru editare stil titlu</a:t>
            </a:r>
            <a:endParaRPr lang="ro-RO"/>
          </a:p>
        </p:txBody>
      </p:sp>
      <p:sp>
        <p:nvSpPr>
          <p:cNvPr id="3" name="Substituent dată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70E1E-1533-4F95-BC9E-AC047F170FF0}" type="datetimeFigureOut">
              <a:rPr lang="ro-RO" smtClean="0"/>
              <a:t>14.09.2012</a:t>
            </a:fld>
            <a:endParaRPr lang="ro-RO"/>
          </a:p>
        </p:txBody>
      </p:sp>
      <p:sp>
        <p:nvSpPr>
          <p:cNvPr id="4" name="Substituent subsol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5" name="Substituent număr diapozitiv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FF537-AAAE-4F36-92C6-BCC1ACA949A7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441956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ecomple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dată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70E1E-1533-4F95-BC9E-AC047F170FF0}" type="datetimeFigureOut">
              <a:rPr lang="ro-RO" smtClean="0"/>
              <a:t>14.09.2012</a:t>
            </a:fld>
            <a:endParaRPr lang="ro-RO"/>
          </a:p>
        </p:txBody>
      </p:sp>
      <p:sp>
        <p:nvSpPr>
          <p:cNvPr id="3" name="Substituent subsol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FF537-AAAE-4F36-92C6-BCC1ACA949A7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928570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ținu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o-RO" smtClean="0"/>
              <a:t>Clic pentru editare stil titlu</a:t>
            </a:r>
            <a:endParaRPr lang="ro-RO"/>
          </a:p>
        </p:txBody>
      </p:sp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text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 smtClean="0"/>
              <a:t>Clic pentru editare stiluri text Coordonator</a:t>
            </a:r>
          </a:p>
        </p:txBody>
      </p:sp>
      <p:sp>
        <p:nvSpPr>
          <p:cNvPr id="5" name="Substituent dată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70E1E-1533-4F95-BC9E-AC047F170FF0}" type="datetimeFigureOut">
              <a:rPr lang="ro-RO" smtClean="0"/>
              <a:t>14.09.2012</a:t>
            </a:fld>
            <a:endParaRPr lang="ro-RO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FF537-AAAE-4F36-92C6-BCC1ACA949A7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294820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ine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o-RO" smtClean="0"/>
              <a:t>Clic pentru editare stil titlu</a:t>
            </a:r>
            <a:endParaRPr lang="ro-RO"/>
          </a:p>
        </p:txBody>
      </p:sp>
      <p:sp>
        <p:nvSpPr>
          <p:cNvPr id="3" name="Substituent imagine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o-RO"/>
          </a:p>
        </p:txBody>
      </p:sp>
      <p:sp>
        <p:nvSpPr>
          <p:cNvPr id="4" name="Substituent text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 smtClean="0"/>
              <a:t>Clic pentru editare stiluri text Coordonator</a:t>
            </a:r>
          </a:p>
        </p:txBody>
      </p:sp>
      <p:sp>
        <p:nvSpPr>
          <p:cNvPr id="5" name="Substituent dată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70E1E-1533-4F95-BC9E-AC047F170FF0}" type="datetimeFigureOut">
              <a:rPr lang="ro-RO" smtClean="0"/>
              <a:t>14.09.2012</a:t>
            </a:fld>
            <a:endParaRPr lang="ro-RO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FF537-AAAE-4F36-92C6-BCC1ACA949A7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235238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ext vertical și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Clic pentru editare stil titlu</a:t>
            </a:r>
            <a:endParaRPr lang="ro-RO"/>
          </a:p>
        </p:txBody>
      </p:sp>
      <p:sp>
        <p:nvSpPr>
          <p:cNvPr id="3" name="Substituent text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70E1E-1533-4F95-BC9E-AC047F170FF0}" type="datetimeFigureOut">
              <a:rPr lang="ro-RO" smtClean="0"/>
              <a:t>14.09.2012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FF537-AAAE-4F36-92C6-BCC1ACA949A7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865634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lu vertical ș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vertical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o-RO" smtClean="0"/>
              <a:t>Clic pentru editare stil titlu</a:t>
            </a:r>
            <a:endParaRPr lang="ro-RO"/>
          </a:p>
        </p:txBody>
      </p:sp>
      <p:sp>
        <p:nvSpPr>
          <p:cNvPr id="3" name="Substituent text vertical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70E1E-1533-4F95-BC9E-AC047F170FF0}" type="datetimeFigureOut">
              <a:rPr lang="ro-RO" smtClean="0"/>
              <a:t>14.09.2012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FF537-AAAE-4F36-92C6-BCC1ACA949A7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796849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titlu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o-RO" smtClean="0"/>
              <a:t>Clic pentru editare stil titlu</a:t>
            </a:r>
            <a:endParaRPr lang="ro-RO"/>
          </a:p>
        </p:txBody>
      </p:sp>
      <p:sp>
        <p:nvSpPr>
          <p:cNvPr id="3" name="Substituent text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770E1E-1533-4F95-BC9E-AC047F170FF0}" type="datetimeFigureOut">
              <a:rPr lang="ro-RO" smtClean="0"/>
              <a:t>14.09.2012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DFF537-AAAE-4F36-92C6-BCC1ACA949A7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570977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o-R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5143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Dreptunghi 4"/>
          <p:cNvSpPr/>
          <p:nvPr/>
        </p:nvSpPr>
        <p:spPr>
          <a:xfrm>
            <a:off x="304800" y="57150"/>
            <a:ext cx="845405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o-RO" sz="40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ockwell" pitchFamily="18" charset="0"/>
              </a:rPr>
              <a:t>AGAPE CHRISTIAN CHURCH</a:t>
            </a:r>
            <a:endParaRPr lang="ro-RO" sz="4000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ockwell" pitchFamily="18" charset="0"/>
            </a:endParaRPr>
          </a:p>
        </p:txBody>
      </p:sp>
      <p:sp>
        <p:nvSpPr>
          <p:cNvPr id="2" name="CasetăText 1"/>
          <p:cNvSpPr txBox="1"/>
          <p:nvPr/>
        </p:nvSpPr>
        <p:spPr>
          <a:xfrm>
            <a:off x="703118" y="4171950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o-RO" sz="4800" b="1" dirty="0" smtClean="0">
                <a:solidFill>
                  <a:schemeClr val="bg1"/>
                </a:solidFill>
                <a:effectLst>
                  <a:glow rad="127000">
                    <a:schemeClr val="tx1">
                      <a:lumMod val="85000"/>
                      <a:lumOff val="15000"/>
                    </a:schemeClr>
                  </a:glow>
                </a:effectLst>
              </a:rPr>
              <a:t>Primul an în imagini</a:t>
            </a:r>
          </a:p>
        </p:txBody>
      </p:sp>
    </p:spTree>
    <p:extLst>
      <p:ext uri="{BB962C8B-B14F-4D97-AF65-F5344CB8AC3E}">
        <p14:creationId xmlns:p14="http://schemas.microsoft.com/office/powerpoint/2010/main" val="2970940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asetăText 1"/>
          <p:cNvSpPr txBox="1"/>
          <p:nvPr/>
        </p:nvSpPr>
        <p:spPr>
          <a:xfrm>
            <a:off x="3733800" y="666750"/>
            <a:ext cx="5029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4400" dirty="0" smtClean="0">
                <a:solidFill>
                  <a:schemeClr val="bg1"/>
                </a:solidFill>
                <a:effectLst>
                  <a:glow rad="127000">
                    <a:srgbClr val="663300"/>
                  </a:glow>
                </a:effectLst>
              </a:rPr>
              <a:t>11 Septembrie 2011</a:t>
            </a:r>
            <a:endParaRPr lang="ro-RO" sz="4400" dirty="0">
              <a:solidFill>
                <a:schemeClr val="bg1"/>
              </a:solidFill>
              <a:effectLst>
                <a:glow rad="127000">
                  <a:srgbClr val="663300"/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606925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09489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6004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046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83795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618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06044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4" y="0"/>
            <a:ext cx="9140536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98833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64" y="0"/>
            <a:ext cx="9147464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55695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4" y="5195"/>
            <a:ext cx="9131651" cy="51383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16487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4" y="1732"/>
            <a:ext cx="9140536" cy="5141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96977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761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asetăText 1"/>
          <p:cNvSpPr txBox="1"/>
          <p:nvPr/>
        </p:nvSpPr>
        <p:spPr>
          <a:xfrm>
            <a:off x="3048000" y="4552950"/>
            <a:ext cx="609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800" b="1" dirty="0" smtClean="0">
                <a:solidFill>
                  <a:srgbClr val="FF0000"/>
                </a:solidFill>
                <a:effectLst>
                  <a:glow rad="127000">
                    <a:schemeClr val="bg2">
                      <a:lumMod val="10000"/>
                      <a:alpha val="80000"/>
                    </a:schemeClr>
                  </a:glow>
                </a:effectLst>
              </a:rPr>
              <a:t>14 Noiembrie 2011 – am primit cheile</a:t>
            </a:r>
            <a:endParaRPr lang="ro-RO" sz="2800" b="1" dirty="0">
              <a:solidFill>
                <a:srgbClr val="FF0000"/>
              </a:solidFill>
              <a:effectLst>
                <a:glow rad="127000">
                  <a:schemeClr val="bg2">
                    <a:lumMod val="10000"/>
                    <a:alpha val="8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125763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658"/>
            <a:ext cx="9144000" cy="5230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31411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5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17695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587"/>
            <a:ext cx="9144000" cy="5159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24904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65" y="0"/>
            <a:ext cx="9161965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16220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87918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646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4107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391" y="0"/>
            <a:ext cx="9154391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9858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61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32007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64" y="0"/>
            <a:ext cx="9147464" cy="5144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69802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050"/>
            <a:ext cx="9167680" cy="516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62810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55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76076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10623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196"/>
            <a:ext cx="9144000" cy="51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18356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392" y="5195"/>
            <a:ext cx="9154392" cy="5189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02760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54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40739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54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24119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5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79245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32"/>
            <a:ext cx="9144000" cy="51647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10560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9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32535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6" y="0"/>
            <a:ext cx="9137073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11144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83887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144"/>
            <a:ext cx="9144000" cy="5148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411014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077415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93330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431932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28434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090804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730534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094719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194"/>
            <a:ext cx="9144000" cy="51383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214342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80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329796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5160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169892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52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528281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52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014989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150"/>
            <a:ext cx="9144000" cy="5082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840313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321112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732"/>
            <a:ext cx="9147795" cy="5141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6902669"/>
      </p:ext>
    </p:extLst>
  </p:cSld>
  <p:clrMapOvr>
    <a:masterClrMapping/>
  </p:clrMapOvr>
</p:sld>
</file>

<file path=ppt/theme/theme1.xml><?xml version="1.0" encoding="utf-8"?>
<a:theme xmlns:a="http://schemas.openxmlformats.org/drawingml/2006/main" name="Temă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6707</TotalTime>
  <Words>17</Words>
  <Application>Microsoft Office PowerPoint</Application>
  <PresentationFormat>Expunere pe ecran (16:9)</PresentationFormat>
  <Paragraphs>4</Paragraphs>
  <Slides>48</Slides>
  <Notes>0</Notes>
  <HiddenSlides>0</HiddenSlides>
  <MMClips>0</MMClips>
  <ScaleCrop>false</ScaleCrop>
  <HeadingPairs>
    <vt:vector size="4" baseType="variant">
      <vt:variant>
        <vt:lpstr>Temă</vt:lpstr>
      </vt:variant>
      <vt:variant>
        <vt:i4>1</vt:i4>
      </vt:variant>
      <vt:variant>
        <vt:lpstr>Titluri diapozitive</vt:lpstr>
      </vt:variant>
      <vt:variant>
        <vt:i4>48</vt:i4>
      </vt:variant>
    </vt:vector>
  </HeadingPairs>
  <TitlesOfParts>
    <vt:vector size="49" baseType="lpstr">
      <vt:lpstr>Temă Office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Prezentare PowerPoint</dc:title>
  <dc:creator>Rodica Lascau</dc:creator>
  <cp:lastModifiedBy>Rodica Lascau</cp:lastModifiedBy>
  <cp:revision>28</cp:revision>
  <dcterms:created xsi:type="dcterms:W3CDTF">2012-09-09T00:59:46Z</dcterms:created>
  <dcterms:modified xsi:type="dcterms:W3CDTF">2012-09-14T19:36:21Z</dcterms:modified>
</cp:coreProperties>
</file>